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4630400" cy="8229600"/>
  <p:notesSz cx="8229600" cy="14630400"/>
  <p:embeddedFontLst>
    <p:embeddedFont>
      <p:font typeface="DM Sans Medium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nter" panose="020B0604020202020204" charset="0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77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Осенние каникулы: безопасность и полезная занятость детей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Руководство для родителей по организации безопасного и насыщенного отдыха в осенние каникулы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53363" y="574596"/>
            <a:ext cx="7902893" cy="416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Как провести каникулы интересно и безопасно?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53363" y="1191697"/>
            <a:ext cx="8210074" cy="1515785"/>
          </a:xfrm>
          <a:prstGeom prst="roundRect">
            <a:avLst>
              <a:gd name="adj" fmla="val 1321"/>
            </a:avLst>
          </a:prstGeom>
          <a:solidFill>
            <a:srgbClr val="EDEBE3"/>
          </a:solidFill>
          <a:ln/>
        </p:spPr>
      </p:sp>
      <p:sp>
        <p:nvSpPr>
          <p:cNvPr id="7" name="Text 3"/>
          <p:cNvSpPr/>
          <p:nvPr/>
        </p:nvSpPr>
        <p:spPr>
          <a:xfrm>
            <a:off x="6086713" y="1858685"/>
            <a:ext cx="1667947" cy="208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Активный отдых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6086713" y="2147173"/>
            <a:ext cx="7943374" cy="426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Организуйте прогулки на свежем воздухе, спортивные игры и активности. Это укрепляет иммунитет, улучшает настроение и физическую форму ребёнка</a:t>
            </a:r>
            <a:r>
              <a:rPr lang="en-US" sz="10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50" dirty="0"/>
          </a:p>
        </p:txBody>
      </p:sp>
      <p:sp>
        <p:nvSpPr>
          <p:cNvPr id="9" name="Shape 5"/>
          <p:cNvSpPr/>
          <p:nvPr/>
        </p:nvSpPr>
        <p:spPr>
          <a:xfrm>
            <a:off x="5953363" y="2840831"/>
            <a:ext cx="8210074" cy="1515785"/>
          </a:xfrm>
          <a:prstGeom prst="roundRect">
            <a:avLst>
              <a:gd name="adj" fmla="val 1321"/>
            </a:avLst>
          </a:prstGeom>
          <a:solidFill>
            <a:srgbClr val="EDEBE3"/>
          </a:solidFill>
          <a:ln/>
        </p:spPr>
      </p:sp>
      <p:sp>
        <p:nvSpPr>
          <p:cNvPr id="12" name="Text 7"/>
          <p:cNvSpPr/>
          <p:nvPr/>
        </p:nvSpPr>
        <p:spPr>
          <a:xfrm>
            <a:off x="6086713" y="3507819"/>
            <a:ext cx="1667947" cy="208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Творчество</a:t>
            </a:r>
            <a:endParaRPr lang="en-US" sz="1300" dirty="0"/>
          </a:p>
        </p:txBody>
      </p:sp>
      <p:sp>
        <p:nvSpPr>
          <p:cNvPr id="13" name="Text 8"/>
          <p:cNvSpPr/>
          <p:nvPr/>
        </p:nvSpPr>
        <p:spPr>
          <a:xfrm>
            <a:off x="6086713" y="3796308"/>
            <a:ext cx="7943374" cy="426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Включайте творческие занятия: рисование, лепку, рукоделие, чтение книг. Развивайте воображение, мелкую моторику и интеллектуальные способности.</a:t>
            </a:r>
            <a:endParaRPr lang="en-US" dirty="0"/>
          </a:p>
        </p:txBody>
      </p:sp>
      <p:sp>
        <p:nvSpPr>
          <p:cNvPr id="14" name="Shape 9"/>
          <p:cNvSpPr/>
          <p:nvPr/>
        </p:nvSpPr>
        <p:spPr>
          <a:xfrm>
            <a:off x="5953363" y="4489966"/>
            <a:ext cx="8210074" cy="1515785"/>
          </a:xfrm>
          <a:prstGeom prst="roundRect">
            <a:avLst>
              <a:gd name="adj" fmla="val 1321"/>
            </a:avLst>
          </a:prstGeom>
          <a:solidFill>
            <a:srgbClr val="EDEBE3"/>
          </a:solidFill>
          <a:ln/>
        </p:spPr>
      </p:sp>
      <p:sp>
        <p:nvSpPr>
          <p:cNvPr id="17" name="Text 11"/>
          <p:cNvSpPr/>
          <p:nvPr/>
        </p:nvSpPr>
        <p:spPr>
          <a:xfrm>
            <a:off x="6086713" y="5156954"/>
            <a:ext cx="1667947" cy="208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Семейное время</a:t>
            </a:r>
            <a:endParaRPr lang="en-US" sz="1300" dirty="0"/>
          </a:p>
        </p:txBody>
      </p:sp>
      <p:sp>
        <p:nvSpPr>
          <p:cNvPr id="18" name="Text 12"/>
          <p:cNvSpPr/>
          <p:nvPr/>
        </p:nvSpPr>
        <p:spPr>
          <a:xfrm>
            <a:off x="6086713" y="5445443"/>
            <a:ext cx="7943374" cy="426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Планируйте совместные мероприятия: настольные игры, приготовление блюд, семейные обсуждения. Укрепляйте эмоциональную связь и доверие</a:t>
            </a:r>
            <a:r>
              <a:rPr lang="en-US" sz="10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50" dirty="0"/>
          </a:p>
        </p:txBody>
      </p:sp>
      <p:sp>
        <p:nvSpPr>
          <p:cNvPr id="19" name="Shape 13"/>
          <p:cNvSpPr/>
          <p:nvPr/>
        </p:nvSpPr>
        <p:spPr>
          <a:xfrm>
            <a:off x="5953363" y="6139101"/>
            <a:ext cx="8210074" cy="1515785"/>
          </a:xfrm>
          <a:prstGeom prst="roundRect">
            <a:avLst>
              <a:gd name="adj" fmla="val 1321"/>
            </a:avLst>
          </a:prstGeom>
          <a:solidFill>
            <a:srgbClr val="EDEBE3"/>
          </a:solidFill>
          <a:ln/>
        </p:spPr>
      </p:sp>
      <p:sp>
        <p:nvSpPr>
          <p:cNvPr id="22" name="Text 15"/>
          <p:cNvSpPr/>
          <p:nvPr/>
        </p:nvSpPr>
        <p:spPr>
          <a:xfrm>
            <a:off x="6086713" y="6806089"/>
            <a:ext cx="1667947" cy="208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Режим дня</a:t>
            </a:r>
            <a:endParaRPr lang="en-US" sz="1300" dirty="0"/>
          </a:p>
        </p:txBody>
      </p:sp>
      <p:sp>
        <p:nvSpPr>
          <p:cNvPr id="23" name="Text 16"/>
          <p:cNvSpPr/>
          <p:nvPr/>
        </p:nvSpPr>
        <p:spPr>
          <a:xfrm>
            <a:off x="6086713" y="7094577"/>
            <a:ext cx="7943374" cy="426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Обеспечьте здоровый режим с достаточным сном (8-10 часов), правильным питанием и регулярным распорядком — основа хорошего самочувствия</a:t>
            </a:r>
            <a:r>
              <a:rPr lang="en-US" sz="10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0203" y="526613"/>
            <a:ext cx="8929568" cy="598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Безопасность детей во время каникул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670203" y="1507927"/>
            <a:ext cx="13289994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Главные рекомендации для родителей по обеспечению безопасности ребёнка в период осенних каникул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70203" y="2029539"/>
            <a:ext cx="191453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01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70203" y="2332077"/>
            <a:ext cx="4302323" cy="2286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6" name="Text 4"/>
          <p:cNvSpPr/>
          <p:nvPr/>
        </p:nvSpPr>
        <p:spPr>
          <a:xfrm>
            <a:off x="670203" y="2473523"/>
            <a:ext cx="2393633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Контроль прогулок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670203" y="2887504"/>
            <a:ext cx="4302323" cy="1224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Знайте, где и с кем гуляет ваш ребёнок. Избегайте опасных, малознакомых территорий и безлюдных мест, особенно в вечернее время.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163979" y="2029539"/>
            <a:ext cx="191453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163979" y="2332077"/>
            <a:ext cx="4302323" cy="2286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10" name="Text 8"/>
          <p:cNvSpPr/>
          <p:nvPr/>
        </p:nvSpPr>
        <p:spPr>
          <a:xfrm>
            <a:off x="5163979" y="2473523"/>
            <a:ext cx="2681645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Правила безопасности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5163979" y="2887504"/>
            <a:ext cx="4302323" cy="918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Регулярно объясняйте правила дорожного движения, поведения с незнакомцами и действий в экстренных ситуациях.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657755" y="2029539"/>
            <a:ext cx="191453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03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9657755" y="2332077"/>
            <a:ext cx="4302443" cy="2286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14" name="Text 12"/>
          <p:cNvSpPr/>
          <p:nvPr/>
        </p:nvSpPr>
        <p:spPr>
          <a:xfrm>
            <a:off x="9657755" y="2473523"/>
            <a:ext cx="285059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Цифровая безопасность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9657755" y="2887504"/>
            <a:ext cx="4302443" cy="918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Ограничьте экранное время, установите родительский контроль и фильтры. Обсудите риски интернета и правила общения онлайн.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70203" y="4447461"/>
            <a:ext cx="191453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04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670203" y="4749998"/>
            <a:ext cx="6549271" cy="2286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18" name="Text 16"/>
          <p:cNvSpPr/>
          <p:nvPr/>
        </p:nvSpPr>
        <p:spPr>
          <a:xfrm>
            <a:off x="670203" y="4891445"/>
            <a:ext cx="2393633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Связь с родителями</a:t>
            </a:r>
            <a:endParaRPr lang="en-US" sz="1850" dirty="0"/>
          </a:p>
        </p:txBody>
      </p:sp>
      <p:sp>
        <p:nvSpPr>
          <p:cNvPr id="19" name="Text 17"/>
          <p:cNvSpPr/>
          <p:nvPr/>
        </p:nvSpPr>
        <p:spPr>
          <a:xfrm>
            <a:off x="670203" y="5305425"/>
            <a:ext cx="6549271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Убедитесь, что ребёнок может быстро связаться с вами. Телефон должен быть заряжен, а номера экстренных служб — под рукой.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7410926" y="4447461"/>
            <a:ext cx="191453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05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7410926" y="4749998"/>
            <a:ext cx="6549271" cy="2286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22" name="Text 20"/>
          <p:cNvSpPr/>
          <p:nvPr/>
        </p:nvSpPr>
        <p:spPr>
          <a:xfrm>
            <a:off x="7410926" y="4891445"/>
            <a:ext cx="318968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Организованная занятость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7410926" y="5305425"/>
            <a:ext cx="6549271" cy="918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Используйте проверенные кружки, секции и программы с квалифицированными педагогами для структурированного и безопасного досуга.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670203" y="6583085"/>
            <a:ext cx="13289994" cy="1119783"/>
          </a:xfrm>
          <a:prstGeom prst="roundRect">
            <a:avLst>
              <a:gd name="adj" fmla="val 2565"/>
            </a:avLst>
          </a:prstGeom>
          <a:solidFill>
            <a:srgbClr val="D6D6DC"/>
          </a:solidFill>
          <a:ln/>
        </p:spPr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55" y="6875859"/>
            <a:ext cx="239316" cy="191453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1292423" y="6822400"/>
            <a:ext cx="12476321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Помните:</a:t>
            </a: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безопасные и содержательные каникулы — результат внимательного планирования и постоянного диалога с ребёнком. Ваше участие и забота — лучшая защита!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273</Words>
  <Application>Microsoft Office PowerPoint</Application>
  <PresentationFormat>Произвольный</PresentationFormat>
  <Paragraphs>32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DM Sans Medium</vt:lpstr>
      <vt:lpstr>DM Sans Light</vt:lpstr>
      <vt:lpstr>Calibri</vt:lpstr>
      <vt:lpstr>Inter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2</cp:revision>
  <dcterms:created xsi:type="dcterms:W3CDTF">2025-10-22T12:43:03Z</dcterms:created>
  <dcterms:modified xsi:type="dcterms:W3CDTF">2025-10-22T12:45:26Z</dcterms:modified>
</cp:coreProperties>
</file>